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3A9D65D8-2A80-473A-923C-913EE7C634D2}">
  <a:tblStyle styleName="Table_0" styleId="{3A9D65D8-2A80-473A-923C-913EE7C634D2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theme/theme2.xml" Type="http://schemas.openxmlformats.org/officeDocument/2006/relationships/theme" Id="rId1"/><Relationship Target="slideMasters/slideMaster1.xml" Type="http://schemas.openxmlformats.org/officeDocument/2006/relationships/slideMaster" Id="rId4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ctrTitle"/>
          </p:nvPr>
        </p:nvSpPr>
        <p:spPr>
          <a:xfrm>
            <a:off y="1095856" x="1997075"/>
            <a:ext cy="1102500" cx="6400799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indent="304800">
              <a:buSzPct val="100000"/>
              <a:defRPr b="1" sz="4800"/>
            </a:lvl1pPr>
            <a:lvl2pPr indent="304800">
              <a:buSzPct val="100000"/>
              <a:defRPr b="1" sz="4800"/>
            </a:lvl2pPr>
            <a:lvl3pPr indent="304800">
              <a:buSzPct val="100000"/>
              <a:defRPr b="1" sz="4800"/>
            </a:lvl3pPr>
            <a:lvl4pPr indent="304800">
              <a:buSzPct val="100000"/>
              <a:defRPr b="1" sz="4800"/>
            </a:lvl4pPr>
            <a:lvl5pPr indent="304800">
              <a:buSzPct val="100000"/>
              <a:defRPr b="1" sz="4800"/>
            </a:lvl5pPr>
            <a:lvl6pPr indent="304800">
              <a:buSzPct val="100000"/>
              <a:defRPr b="1" sz="4800"/>
            </a:lvl6pPr>
            <a:lvl7pPr indent="304800">
              <a:buSzPct val="100000"/>
              <a:defRPr b="1" sz="4800"/>
            </a:lvl7pPr>
            <a:lvl8pPr indent="304800">
              <a:buSzPct val="100000"/>
              <a:defRPr b="1" sz="4800"/>
            </a:lvl8pPr>
            <a:lvl9pPr indent="304800">
              <a:buSzPct val="100000"/>
              <a:defRPr b="1" sz="4800"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2251802" x="1997075"/>
            <a:ext cy="871800" cx="64007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marL="0">
              <a:buClr>
                <a:srgbClr val="FFFFFF"/>
              </a:buClr>
              <a:buNone/>
              <a:defRPr>
                <a:solidFill>
                  <a:srgbClr val="FFFFFF"/>
                </a:solidFill>
              </a:defRPr>
            </a:lvl1pPr>
            <a:lvl2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2pPr>
            <a:lvl3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3pPr>
            <a:lvl4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4pPr>
            <a:lvl5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5pPr>
            <a:lvl6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6pPr>
            <a:lvl7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7pPr>
            <a:lvl8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8pPr>
            <a:lvl9pPr indent="203200" mar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5" name="Shape 15"/>
          <p:cNvSpPr/>
          <p:nvPr/>
        </p:nvSpPr>
        <p:spPr>
          <a:xfrm>
            <a:off y="0" x="0"/>
            <a:ext cy="5143499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>
            <a:off y="0" x="3175"/>
            <a:ext cy="6096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7" name="Shape 17"/>
          <p:cNvSpPr/>
          <p:nvPr/>
        </p:nvSpPr>
        <p:spPr>
          <a:xfrm>
            <a:off y="1916906" x="3175"/>
            <a:ext cy="611981" cx="635000"/>
          </a:xfrm>
          <a:custGeom>
            <a:pathLst>
              <a:path w="400" extrusionOk="0" h="514">
                <a:moveTo>
                  <a:pt y="0" x="400"/>
                </a:moveTo>
                <a:lnTo>
                  <a:pt y="0" x="0"/>
                </a:lnTo>
                <a:lnTo>
                  <a:pt y="514" x="0"/>
                </a:lnTo>
                <a:lnTo>
                  <a:pt y="514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8" name="Shape 18"/>
          <p:cNvSpPr/>
          <p:nvPr/>
        </p:nvSpPr>
        <p:spPr>
          <a:xfrm>
            <a:off y="1307306" x="3175"/>
            <a:ext cy="6096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>
            <a:off y="1307306" x="152400"/>
            <a:ext cy="6096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0" name="Shape 20"/>
          <p:cNvSpPr/>
          <p:nvPr/>
        </p:nvSpPr>
        <p:spPr>
          <a:xfrm>
            <a:off y="3226593" x="152400"/>
            <a:ext cy="609600" cx="1317625"/>
          </a:xfrm>
          <a:custGeom>
            <a:pathLst>
              <a:path w="830" extrusionOk="0" h="512">
                <a:moveTo>
                  <a:pt y="0" x="830"/>
                </a:moveTo>
                <a:lnTo>
                  <a:pt y="0" x="398"/>
                </a:ln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>
            <a:off y="2614612" x="152400"/>
            <a:ext cy="611981" cx="1317625"/>
          </a:xfrm>
          <a:custGeom>
            <a:pathLst>
              <a:path w="830" extrusionOk="0" h="514">
                <a:moveTo>
                  <a:pt y="0" x="432"/>
                </a:moveTo>
                <a:lnTo>
                  <a:pt y="0" x="0"/>
                </a:lnTo>
                <a:lnTo>
                  <a:pt y="514" x="398"/>
                </a:lnTo>
                <a:lnTo>
                  <a:pt y="514" x="830"/>
                </a:lnTo>
                <a:lnTo>
                  <a:pt y="0" x="43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2" name="Shape 22"/>
          <p:cNvSpPr/>
          <p:nvPr/>
        </p:nvSpPr>
        <p:spPr>
          <a:xfrm>
            <a:off y="2614612" x="984250"/>
            <a:ext cy="611981" cx="1322387"/>
          </a:xfrm>
          <a:custGeom>
            <a:pathLst>
              <a:path w="833" extrusionOk="0" h="514">
                <a:moveTo>
                  <a:pt y="514" x="399"/>
                </a:moveTo>
                <a:lnTo>
                  <a:pt y="514" x="833"/>
                </a:lnTo>
                <a:lnTo>
                  <a:pt y="0" x="435"/>
                </a:lnTo>
                <a:lnTo>
                  <a:pt y="0" x="0"/>
                </a:lnTo>
                <a:lnTo>
                  <a:pt y="514" x="399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>
            <a:off y="2614612" x="3175"/>
            <a:ext cy="611981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>
            <a:off y="4533900" x="984250"/>
            <a:ext cy="609600" cx="1322387"/>
          </a:xfrm>
          <a:custGeom>
            <a:pathLst>
              <a:path w="833" extrusionOk="0" h="512">
                <a:moveTo>
                  <a:pt y="0" x="399"/>
                </a:moveTo>
                <a:lnTo>
                  <a:pt y="512" x="0"/>
                </a:ln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5" name="Shape 25"/>
          <p:cNvSpPr/>
          <p:nvPr/>
        </p:nvSpPr>
        <p:spPr>
          <a:xfrm>
            <a:off y="3924300" x="984250"/>
            <a:ext cy="609600" cx="1322387"/>
          </a:xfrm>
          <a:custGeom>
            <a:pathLst>
              <a:path w="833" extrusionOk="0" h="512">
                <a:moveTo>
                  <a:pt y="0" x="435"/>
                </a:moveTo>
                <a:lnTo>
                  <a:pt y="0" x="0"/>
                </a:lnTo>
                <a:lnTo>
                  <a:pt y="512" x="399"/>
                </a:lnTo>
                <a:lnTo>
                  <a:pt y="512" x="833"/>
                </a:lnTo>
                <a:lnTo>
                  <a:pt y="0" x="435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6" name="Shape 26"/>
          <p:cNvSpPr/>
          <p:nvPr/>
        </p:nvSpPr>
        <p:spPr>
          <a:xfrm>
            <a:off y="3924300" x="1820863"/>
            <a:ext cy="609600" cx="1317625"/>
          </a:xfrm>
          <a:custGeom>
            <a:pathLst>
              <a:path w="830" extrusionOk="0" h="512">
                <a:moveTo>
                  <a:pt y="0" x="434"/>
                </a:moveTo>
                <a:lnTo>
                  <a:pt y="0" x="0"/>
                </a:lnTo>
                <a:lnTo>
                  <a:pt y="512" x="398"/>
                </a:lnTo>
                <a:lnTo>
                  <a:pt y="512" x="830"/>
                </a:lnTo>
                <a:lnTo>
                  <a:pt y="0" x="43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7" name="Shape 27"/>
          <p:cNvSpPr/>
          <p:nvPr/>
        </p:nvSpPr>
        <p:spPr>
          <a:xfrm>
            <a:off y="609600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>
            <a:off y="1916906" x="152400"/>
            <a:ext cy="611981" cx="1317625"/>
          </a:xfrm>
          <a:custGeom>
            <a:pathLst>
              <a:path w="830" extrusionOk="0" h="514">
                <a:moveTo>
                  <a:pt y="514" x="0"/>
                </a:moveTo>
                <a:lnTo>
                  <a:pt y="514" x="432"/>
                </a:lnTo>
                <a:lnTo>
                  <a:pt y="0" x="830"/>
                </a:lnTo>
                <a:lnTo>
                  <a:pt y="0" x="398"/>
                </a:lnTo>
                <a:lnTo>
                  <a:pt y="514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29" name="Shape 29"/>
          <p:cNvSpPr/>
          <p:nvPr/>
        </p:nvSpPr>
        <p:spPr>
          <a:xfrm>
            <a:off y="3226593" x="984250"/>
            <a:ext cy="609600" cx="1322387"/>
          </a:xfrm>
          <a:custGeom>
            <a:pathLst>
              <a:path w="833" extrusionOk="0" h="512">
                <a:moveTo>
                  <a:pt y="512" x="0"/>
                </a:moveTo>
                <a:lnTo>
                  <a:pt y="512" x="435"/>
                </a:lnTo>
                <a:lnTo>
                  <a:pt y="0" x="833"/>
                </a:lnTo>
                <a:lnTo>
                  <a:pt y="0" x="399"/>
                </a:lnTo>
                <a:lnTo>
                  <a:pt y="512" x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>
            <a:off y="3226593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>
            <a:off y="4533900" x="1820863"/>
            <a:ext cy="6096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4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2" name="Shape 32"/>
          <p:cNvSpPr/>
          <p:nvPr/>
        </p:nvSpPr>
        <p:spPr>
          <a:xfrm>
            <a:off y="4533900" x="152400"/>
            <a:ext cy="6096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>
            <a:off y="4533900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>
            <a:off y="3924300" x="3175"/>
            <a:ext cy="6096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5" name="Shape 35"/>
          <p:cNvSpPr/>
          <p:nvPr/>
        </p:nvSpPr>
        <p:spPr>
          <a:xfrm>
            <a:off y="3924300" x="152400"/>
            <a:ext cy="6096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6" name="Shape 36"/>
          <p:cNvSpPr/>
          <p:nvPr/>
        </p:nvSpPr>
        <p:spPr>
          <a:xfrm>
            <a:off y="0" x="7415211"/>
            <a:ext cy="612226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7" name="Shape 37"/>
          <p:cNvSpPr/>
          <p:nvPr/>
        </p:nvSpPr>
        <p:spPr>
          <a:xfrm>
            <a:off y="1310183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8" name="Shape 38"/>
          <p:cNvSpPr/>
          <p:nvPr/>
        </p:nvSpPr>
        <p:spPr>
          <a:xfrm>
            <a:off y="1920392" x="8397875"/>
            <a:ext cy="610209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39" name="Shape 39"/>
          <p:cNvSpPr/>
          <p:nvPr/>
        </p:nvSpPr>
        <p:spPr>
          <a:xfrm>
            <a:off y="2017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0" name="Shape 40"/>
          <p:cNvSpPr/>
          <p:nvPr/>
        </p:nvSpPr>
        <p:spPr>
          <a:xfrm>
            <a:off y="612225" x="8397875"/>
            <a:ext cy="607183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1" name="Shape 41"/>
          <p:cNvSpPr/>
          <p:nvPr/>
        </p:nvSpPr>
        <p:spPr>
          <a:xfrm>
            <a:off y="612225" x="7415211"/>
            <a:ext cy="610209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8" x="4572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200150" x="457200"/>
            <a:ext cy="36303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45" name="Shape 45"/>
          <p:cNvSpPr/>
          <p:nvPr/>
        </p:nvSpPr>
        <p:spPr>
          <a:xfrm>
            <a:off y="0" x="7415211"/>
            <a:ext cy="612226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6" name="Shape 46"/>
          <p:cNvSpPr/>
          <p:nvPr/>
        </p:nvSpPr>
        <p:spPr>
          <a:xfrm>
            <a:off y="1310183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7" name="Shape 47"/>
          <p:cNvSpPr/>
          <p:nvPr/>
        </p:nvSpPr>
        <p:spPr>
          <a:xfrm>
            <a:off y="1920392" x="8397875"/>
            <a:ext cy="610209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48" name="Shape 48"/>
          <p:cNvSpPr/>
          <p:nvPr/>
        </p:nvSpPr>
        <p:spPr>
          <a:xfrm>
            <a:off y="612225" x="7415211"/>
            <a:ext cy="610209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05978" x="4572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200150" x="457200"/>
            <a:ext cy="3630300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y="1200150" x="4648200"/>
            <a:ext cy="3630300" cx="40385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/>
        </p:txBody>
      </p:sp>
      <p:sp>
        <p:nvSpPr>
          <p:cNvPr id="53" name="Shape 53"/>
          <p:cNvSpPr/>
          <p:nvPr/>
        </p:nvSpPr>
        <p:spPr>
          <a:xfrm>
            <a:off y="0" x="7415211"/>
            <a:ext cy="612226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4" name="Shape 54"/>
          <p:cNvSpPr/>
          <p:nvPr/>
        </p:nvSpPr>
        <p:spPr>
          <a:xfrm>
            <a:off y="1310183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5" name="Shape 55"/>
          <p:cNvSpPr/>
          <p:nvPr/>
        </p:nvSpPr>
        <p:spPr>
          <a:xfrm>
            <a:off y="1920392" x="8397875"/>
            <a:ext cy="610209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56" name="Shape 56"/>
          <p:cNvSpPr/>
          <p:nvPr/>
        </p:nvSpPr>
        <p:spPr>
          <a:xfrm>
            <a:off y="612225" x="7415211"/>
            <a:ext cy="610209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8" x="4572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59" name="Shape 59"/>
          <p:cNvSpPr/>
          <p:nvPr/>
        </p:nvSpPr>
        <p:spPr>
          <a:xfrm>
            <a:off y="2614612" x="3175"/>
            <a:ext cy="611981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0" name="Shape 60"/>
          <p:cNvSpPr/>
          <p:nvPr/>
        </p:nvSpPr>
        <p:spPr>
          <a:xfrm>
            <a:off y="3226593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1" name="Shape 61"/>
          <p:cNvSpPr/>
          <p:nvPr/>
        </p:nvSpPr>
        <p:spPr>
          <a:xfrm>
            <a:off y="4533900" x="152400"/>
            <a:ext cy="6096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2" name="Shape 62"/>
          <p:cNvSpPr/>
          <p:nvPr/>
        </p:nvSpPr>
        <p:spPr>
          <a:xfrm>
            <a:off y="3924300" x="152400"/>
            <a:ext cy="6096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3" name="Shape 63"/>
          <p:cNvSpPr/>
          <p:nvPr/>
        </p:nvSpPr>
        <p:spPr>
          <a:xfrm>
            <a:off y="0" x="7415211"/>
            <a:ext cy="612226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4" name="Shape 64"/>
          <p:cNvSpPr/>
          <p:nvPr/>
        </p:nvSpPr>
        <p:spPr>
          <a:xfrm>
            <a:off y="1310183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5" name="Shape 65"/>
          <p:cNvSpPr/>
          <p:nvPr/>
        </p:nvSpPr>
        <p:spPr>
          <a:xfrm>
            <a:off y="1920392" x="8397875"/>
            <a:ext cy="610209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66" name="Shape 66"/>
          <p:cNvSpPr/>
          <p:nvPr/>
        </p:nvSpPr>
        <p:spPr>
          <a:xfrm>
            <a:off y="612225" x="7415211"/>
            <a:ext cy="610209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y="3320653" x="1574800"/>
            <a:ext cy="5133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14300" marL="0">
              <a:buSzPct val="100000"/>
              <a:buNone/>
              <a:defRPr sz="1800"/>
            </a:lvl1pPr>
          </a:lstStyle>
          <a:p/>
        </p:txBody>
      </p:sp>
      <p:sp>
        <p:nvSpPr>
          <p:cNvPr id="69" name="Shape 69"/>
          <p:cNvSpPr/>
          <p:nvPr/>
        </p:nvSpPr>
        <p:spPr>
          <a:xfrm>
            <a:off y="2614612" x="3175"/>
            <a:ext cy="611981" cx="635000"/>
          </a:xfrm>
          <a:custGeom>
            <a:pathLst>
              <a:path w="400" extrusionOk="0" h="514">
                <a:moveTo>
                  <a:pt y="0" x="2"/>
                </a:moveTo>
                <a:lnTo>
                  <a:pt y="0" x="0"/>
                </a:lnTo>
                <a:lnTo>
                  <a:pt y="514" x="0"/>
                </a:lnTo>
                <a:lnTo>
                  <a:pt y="514" x="400"/>
                </a:lnTo>
                <a:lnTo>
                  <a:pt y="0" x="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0" name="Shape 70"/>
          <p:cNvSpPr/>
          <p:nvPr/>
        </p:nvSpPr>
        <p:spPr>
          <a:xfrm>
            <a:off y="3226593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1" name="Shape 71"/>
          <p:cNvSpPr/>
          <p:nvPr/>
        </p:nvSpPr>
        <p:spPr>
          <a:xfrm>
            <a:off y="4533900" x="152400"/>
            <a:ext cy="609600" cx="1317625"/>
          </a:xfrm>
          <a:custGeom>
            <a:pathLst>
              <a:path w="830" extrusionOk="0" h="512">
                <a:moveTo>
                  <a:pt y="0" x="398"/>
                </a:moveTo>
                <a:lnTo>
                  <a:pt y="512" x="0"/>
                </a:lnTo>
                <a:lnTo>
                  <a:pt y="512" x="432"/>
                </a:lnTo>
                <a:lnTo>
                  <a:pt y="0" x="830"/>
                </a:lnTo>
                <a:lnTo>
                  <a:pt y="0" x="398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2" name="Shape 72"/>
          <p:cNvSpPr/>
          <p:nvPr/>
        </p:nvSpPr>
        <p:spPr>
          <a:xfrm>
            <a:off y="3924300" x="152400"/>
            <a:ext cy="609600" cx="1317625"/>
          </a:xfrm>
          <a:custGeom>
            <a:pathLst>
              <a:path w="830" extrusionOk="0" h="512">
                <a:moveTo>
                  <a:pt y="512" x="398"/>
                </a:moveTo>
                <a:lnTo>
                  <a:pt y="512" x="830"/>
                </a:lnTo>
                <a:lnTo>
                  <a:pt y="0" x="432"/>
                </a:lnTo>
                <a:lnTo>
                  <a:pt y="0" x="0"/>
                </a:lnTo>
                <a:lnTo>
                  <a:pt y="512" x="398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3" name="Shape 73"/>
          <p:cNvSpPr/>
          <p:nvPr/>
        </p:nvSpPr>
        <p:spPr>
          <a:xfrm>
            <a:off y="0" x="7415211"/>
            <a:ext cy="612226" cx="1555750"/>
          </a:xfrm>
          <a:custGeom>
            <a:pathLst>
              <a:path w="980" extrusionOk="0" h="607">
                <a:moveTo>
                  <a:pt y="607" x="510"/>
                </a:moveTo>
                <a:lnTo>
                  <a:pt y="0" x="980"/>
                </a:lnTo>
                <a:lnTo>
                  <a:pt y="0" x="470"/>
                </a:lnTo>
                <a:lnTo>
                  <a:pt y="607" x="0"/>
                </a:lnTo>
                <a:lnTo>
                  <a:pt y="607" x="510"/>
                </a:lnTo>
                <a:lnTo>
                  <a:pt y="607" x="51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4" name="Shape 74"/>
          <p:cNvSpPr/>
          <p:nvPr/>
        </p:nvSpPr>
        <p:spPr>
          <a:xfrm>
            <a:off y="1310183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5" name="Shape 75"/>
          <p:cNvSpPr/>
          <p:nvPr/>
        </p:nvSpPr>
        <p:spPr>
          <a:xfrm>
            <a:off y="1920392" x="8397875"/>
            <a:ext cy="610209" cx="746125"/>
          </a:xfrm>
          <a:custGeom>
            <a:pathLst>
              <a:path w="470" extrusionOk="0" h="605">
                <a:moveTo>
                  <a:pt y="0" x="0"/>
                </a:moveTo>
                <a:lnTo>
                  <a:pt y="605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76" name="Shape 76"/>
          <p:cNvSpPr/>
          <p:nvPr/>
        </p:nvSpPr>
        <p:spPr>
          <a:xfrm>
            <a:off y="612225" x="7415211"/>
            <a:ext cy="610209" cx="1555750"/>
          </a:xfrm>
          <a:custGeom>
            <a:pathLst>
              <a:path w="980" extrusionOk="0" h="605">
                <a:moveTo>
                  <a:pt y="0" x="510"/>
                </a:moveTo>
                <a:lnTo>
                  <a:pt y="605" x="980"/>
                </a:lnTo>
                <a:lnTo>
                  <a:pt y="605" x="470"/>
                </a:lnTo>
                <a:lnTo>
                  <a:pt y="0" x="0"/>
                </a:lnTo>
                <a:lnTo>
                  <a:pt y="0" x="510"/>
                </a:lnTo>
                <a:lnTo>
                  <a:pt y="0" x="51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%" r="100%"/>
          </a:path>
          <a:tileRect b="-100%" l="-100%"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indent="228600" marL="0"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39450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39700" marL="342900">
              <a:buClr>
                <a:schemeClr val="lt1"/>
              </a:buClr>
              <a:buSzPct val="100000"/>
              <a:defRPr sz="3200">
                <a:solidFill>
                  <a:schemeClr val="lt1"/>
                </a:solidFill>
              </a:defRPr>
            </a:lvl1pPr>
            <a:lvl2pPr indent="-107950" marL="742950">
              <a:spcBef>
                <a:spcPts val="560"/>
              </a:spcBef>
              <a:buClr>
                <a:schemeClr val="lt1"/>
              </a:buClr>
              <a:buSzPct val="100000"/>
              <a:defRPr sz="2800">
                <a:solidFill>
                  <a:schemeClr val="lt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indent="-101600" marL="16002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4pPr>
            <a:lvl5pPr indent="-101600" marL="20574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5pPr>
            <a:lvl6pPr indent="-101600" marL="25146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6pPr>
            <a:lvl7pPr indent="-101600" marL="29718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7pPr>
            <a:lvl8pPr indent="-101600" marL="34290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8pPr>
            <a:lvl9pPr indent="-101600" marL="388620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/>
          <p:nvPr/>
        </p:nvSpPr>
        <p:spPr>
          <a:xfrm>
            <a:off y="0" x="0"/>
            <a:ext cy="5143499" cx="3135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8" name="Shape 8"/>
          <p:cNvSpPr/>
          <p:nvPr/>
        </p:nvSpPr>
        <p:spPr>
          <a:xfrm>
            <a:off y="4533900" x="3175"/>
            <a:ext cy="609600" cx="635000"/>
          </a:xfrm>
          <a:custGeom>
            <a:pathLst>
              <a:path w="400" extrusionOk="0" h="512">
                <a:moveTo>
                  <a:pt y="0" x="400"/>
                </a:moveTo>
                <a:lnTo>
                  <a:pt y="0" x="0"/>
                </a:lnTo>
                <a:lnTo>
                  <a:pt y="512" x="0"/>
                </a:lnTo>
                <a:lnTo>
                  <a:pt y="512" x="2"/>
                </a:lnTo>
                <a:lnTo>
                  <a:pt y="0" x="40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00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3924300" x="3175"/>
            <a:ext cy="609600" cx="635000"/>
          </a:xfrm>
          <a:custGeom>
            <a:pathLst>
              <a:path w="400" extrusionOk="0" h="512">
                <a:moveTo>
                  <a:pt y="512" x="400"/>
                </a:moveTo>
                <a:lnTo>
                  <a:pt y="0" x="2"/>
                </a:lnTo>
                <a:lnTo>
                  <a:pt y="0" x="0"/>
                </a:lnTo>
                <a:lnTo>
                  <a:pt y="512" x="0"/>
                </a:lnTo>
                <a:lnTo>
                  <a:pt y="512" x="40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>
            <a:off y="2017" x="8397875"/>
            <a:ext cy="610209" cx="746125"/>
          </a:xfrm>
          <a:custGeom>
            <a:pathLst>
              <a:path w="470" extrusionOk="0" h="605">
                <a:moveTo>
                  <a:pt y="0" x="470"/>
                </a:moveTo>
                <a:lnTo>
                  <a:pt y="605" x="0"/>
                </a:lnTo>
                <a:lnTo>
                  <a:pt y="605" x="470"/>
                </a:lnTo>
                <a:lnTo>
                  <a:pt y="0" x="47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8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612225" x="8397875"/>
            <a:ext cy="607183" cx="746125"/>
          </a:xfrm>
          <a:custGeom>
            <a:pathLst>
              <a:path w="470" extrusionOk="0" h="602">
                <a:moveTo>
                  <a:pt y="0" x="0"/>
                </a:moveTo>
                <a:lnTo>
                  <a:pt y="602" x="470"/>
                </a:lnTo>
                <a:lnTo>
                  <a:pt y="0" x="470"/>
                </a:lnTo>
                <a:lnTo>
                  <a:pt y="0" x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499999" scaled="0"/>
          </a:gra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ctrTitle"/>
          </p:nvPr>
        </p:nvSpPr>
        <p:spPr>
          <a:xfrm>
            <a:off y="1095856" x="1997075"/>
            <a:ext cy="1102500" cx="64007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s"/>
              <a:t>GOOGLE DOCS</a:t>
            </a:r>
          </a:p>
        </p:txBody>
      </p:sp>
      <p:sp>
        <p:nvSpPr>
          <p:cNvPr id="80" name="Shape 80"/>
          <p:cNvSpPr txBox="1"/>
          <p:nvPr>
            <p:ph idx="1" type="subTitle"/>
          </p:nvPr>
        </p:nvSpPr>
        <p:spPr>
          <a:xfrm>
            <a:off y="2198352" x="2572100"/>
            <a:ext cy="871800" cx="6400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s"/>
              <a:t>PRESENTACIONES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430553" x="7780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s"/>
              <a:t>USO DE LAS PRESENTACIONES.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200150" x="457200"/>
            <a:ext cy="3630300" cx="8229600"/>
          </a:xfrm>
          <a:prstGeom prst="rect">
            <a:avLst/>
          </a:prstGeom>
          <a:ln w="9525" cap="flat">
            <a:solidFill>
              <a:srgbClr val="FFFF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just" rtl="0" lvl="0">
              <a:buNone/>
            </a:pPr>
            <a:r>
              <a:rPr lang="es"/>
              <a:t>Las </a:t>
            </a:r>
            <a:r>
              <a:rPr lang="es">
                <a:solidFill>
                  <a:srgbClr val="FFFF00"/>
                </a:solidFill>
              </a:rPr>
              <a:t>presentaciones </a:t>
            </a:r>
            <a:r>
              <a:rPr lang="es"/>
              <a:t>son indispensables para cualquier exposición, trabajo etc… nos sirven como guía para dar </a:t>
            </a:r>
            <a:r>
              <a:rPr lang="es">
                <a:solidFill>
                  <a:srgbClr val="FFFF00"/>
                </a:solidFill>
              </a:rPr>
              <a:t>buenas ideas</a:t>
            </a:r>
            <a:r>
              <a:rPr lang="es"/>
              <a:t> y así demostrar que es lo que sabemos, es una buena </a:t>
            </a:r>
            <a:r>
              <a:rPr lang="es">
                <a:solidFill>
                  <a:srgbClr val="FFFF00"/>
                </a:solidFill>
              </a:rPr>
              <a:t>ayuda</a:t>
            </a:r>
            <a:r>
              <a:rPr lang="es"/>
              <a:t> en cualquier situación.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3" x="70315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s"/>
              <a:t>
</a:t>
            </a:r>
            <a:r>
              <a:rPr lang="es"/>
              <a:t>GOOGLE DOCS</a:t>
            </a:r>
          </a:p>
        </p:txBody>
      </p:sp>
      <p:graphicFrame>
        <p:nvGraphicFramePr>
          <p:cNvPr id="92" name="Shape 92"/>
          <p:cNvGraphicFramePr/>
          <p:nvPr/>
        </p:nvGraphicFramePr>
        <p:xfrm>
          <a:off y="967150" x="95250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{3A9D65D8-2A80-473A-923C-913EE7C634D2}</a:tableStyleId>
              </a:tblPr>
              <a:tblGrid>
                <a:gridCol w="3619500"/>
                <a:gridCol w="3619500"/>
              </a:tblGrid>
              <a:tr h="488625"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VENTAJAS 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algn="ctr"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</a:rPr>
                        <a:t>DESVENTAJAS </a:t>
                      </a:r>
                    </a:p>
                  </a:txBody>
                  <a:tcPr marR="91425" marB="91425" marT="91425" marL="91425"/>
                </a:tc>
              </a:tr>
              <a:tr h="3496925">
                <a:tc>
                  <a:txBody>
                    <a:bodyPr>
                      <a:noAutofit/>
                    </a:bodyPr>
                    <a:lstStyle/>
                    <a:p>
                      <a:pPr rtl="0" lvl="0" indent="-292100" marL="45720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ES UNA HERRAMIENTA DIGITAL GRATUITA SOLO SE REQUIERE UNA CUENTA DE GMAIL</a:t>
                      </a:r>
                    </a:p>
                    <a:p>
                      <a:pPr rtl="0" lvl="0" indent="-292100" marL="45720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CREA Y EDITA DOCUMENTOS, HOJAS DE CÁLCULO Y PRESENTACIONES ONLINE.</a:t>
                      </a:r>
                    </a:p>
                    <a:p>
                      <a:pPr rtl="0" lvl="0" indent="-292100" marL="45720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COMPARTE Y COLABORA CON OTROS USUARIOS EN TIEMPO REAL. ASÍ PUEDEN ESTAR TRABAJANDO VARIOS USUARIOS EN PARALELO, AL MISMO TIEMPO, MIENTRAS QUE ESTA HERRAMIENTA MANEJARÁ LOS CAMBIOS Y EVITARÁ LAS COLISIONES. IGUALMENTE, PERMITE VER QUIÉN HA HECHO QUÉ CAMBIOS Y REVERTIRLOS SI FUERA NECESARIO</a:t>
                      </a:r>
                    </a:p>
                    <a:p>
                      <a:r>
                        <a:t/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 indent="-292100" marL="40894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EL USUARIO DEBE ENTENDER AL PIE DE LA LETRA EL SENTIDO DE PÉRDIDA DE LA INTIMIDAD INFORMATIVA CAUSADA POR ESTA HERRAMIENTA</a:t>
                      </a:r>
                    </a:p>
                    <a:p>
                      <a:pPr rtl="0" lvl="0" indent="-292100" marL="40894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SU MANEJO PODRÍA NO SER SEGURO SI EL USUARIO NO CREA UNA BUENA CONTRASEÑA Y NO LA PROTEGE, O SI EL USUARIO SE EQUIVOCA COMPARTIENDO ENTRADAS EN SU GRUPO Y LAS HACE PUBLICAS PARA TODO EL MUNDO</a:t>
                      </a:r>
                    </a:p>
                    <a:p>
                      <a:pPr rtl="0" lvl="0" indent="-292100" marL="408940">
                        <a:lnSpc>
                          <a:spcPct val="115000"/>
                        </a:lnSpc>
                        <a:spcAft>
                          <a:spcPts val="1000"/>
                        </a:spcAft>
                        <a:buClr>
                          <a:srgbClr val="000000"/>
                        </a:buClr>
                        <a:buSzPct val="90909"/>
                        <a:buFont typeface="Times New Roman"/>
                        <a:buAutoNum type="arabicPeriod"/>
                      </a:pPr>
                      <a:r>
                        <a:rPr b="1" sz="1100" lang="es"/>
                        <a:t>EXISTEN CIERTAS LIMITACIONES RELATIVAS A LAS CAPACIDADES QUE LA HERRAMIENTA ACEPTA SEGÚN EL FORMATO DEL DOCUMENTO: PARA TEXTOS, HASTA 500 KB; IMÁGENES, HASTA 2 MB; Y PARA HOJAS DE CÁLCULO HASTA 256 CELDAS O 40 HOJAS.</a:t>
                      </a:r>
                    </a:p>
                    <a:p>
                      <a:r>
                        <a:t/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y="205978" x="457200"/>
            <a:ext cy="857400" cx="687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buNone/>
            </a:pPr>
            <a:r>
              <a:rPr lang="es"/>
              <a:t>IMAGEN </a:t>
            </a:r>
          </a:p>
        </p:txBody>
      </p:sp>
      <p:sp>
        <p:nvSpPr>
          <p:cNvPr id="98" name="Shape 98"/>
          <p:cNvSpPr/>
          <p:nvPr/>
        </p:nvSpPr>
        <p:spPr>
          <a:xfrm>
            <a:off y="1371450" x="3002225"/>
            <a:ext cy="2857475" cx="304127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 name="steps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